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1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31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2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1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76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67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3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9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5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6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76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DEEP FASCIA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By</a:t>
            </a:r>
          </a:p>
          <a:p>
            <a:pPr>
              <a:buNone/>
            </a:pPr>
            <a:r>
              <a:rPr lang="en-US" dirty="0" smtClean="0"/>
              <a:t>					Dr. </a:t>
            </a:r>
            <a:r>
              <a:rPr lang="en-US" dirty="0" err="1" smtClean="0"/>
              <a:t>Berlina</a:t>
            </a:r>
            <a:r>
              <a:rPr lang="en-US" dirty="0" smtClean="0"/>
              <a:t> Terrence Mary</a:t>
            </a:r>
          </a:p>
          <a:p>
            <a:pPr>
              <a:buNone/>
            </a:pPr>
            <a:r>
              <a:rPr lang="en-US" dirty="0" smtClean="0"/>
              <a:t>						Assistant professor</a:t>
            </a:r>
          </a:p>
          <a:p>
            <a:pPr>
              <a:buNone/>
            </a:pPr>
            <a:r>
              <a:rPr lang="en-US" dirty="0" smtClean="0"/>
              <a:t>						Dept of Anatomy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predominance of cell type concentration, arrangement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type &amp; character of ground substance –two type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Loose CT-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areolar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tissue, adipose tissue, reticular tissue.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Dense irregular CT- tendon, cartilage, bone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Packing material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Restraining mechanism-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retinaculae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ligaments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Ensheating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layer of deep fascia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surface coating of the body in the form of superficial fascia which stores fat.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additional surface for attachment of muscles.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Repair of injuries-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Defensive function against the bacterial invasion by their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phagocytic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activity.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Movement- to adjacent structures.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DEEP FASCIA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fibrous sheet which invests the body beneath the superficial fascia. It is devoid of fat &amp; is usually inelastic &amp; tough.</a:t>
            </a:r>
          </a:p>
          <a:p>
            <a:pPr lvl="2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Best defined- in limbs -- where it forms tough  and tight sleeves. Neck– forms a collar.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Ill defined- on trunk and face.</a:t>
            </a:r>
          </a:p>
          <a:p>
            <a:pPr lvl="2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FEATURES OF DEEP FASCIA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28750" lvl="2" indent="-514350">
              <a:buAutoNum type="arabicPeriod"/>
            </a:pPr>
            <a:endParaRPr lang="en-US" sz="2800" dirty="0" smtClean="0"/>
          </a:p>
          <a:p>
            <a:pPr marL="1428750" lvl="2" indent="-514350">
              <a:buAutoNum type="arabicPeriod"/>
            </a:pPr>
            <a:r>
              <a:rPr lang="en-US" sz="2800" dirty="0" smtClean="0"/>
              <a:t>Extension/ prolongation-</a:t>
            </a:r>
          </a:p>
          <a:p>
            <a:pPr marL="2343150" lvl="4" indent="-51435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intermuscular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septa- which divide the limb into compartments.</a:t>
            </a:r>
          </a:p>
          <a:p>
            <a:pPr marL="2343150" lvl="4" indent="-514350">
              <a:buFont typeface="Wingdings" pitchFamily="2" charset="2"/>
              <a:buChar char="§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Fibroareolar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sheath for muscles, vessels, nerves.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Thickening </a:t>
            </a:r>
          </a:p>
          <a:p>
            <a:pPr lvl="4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Retinacula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retention band- around certain joints like wrist &amp; ankle.</a:t>
            </a:r>
          </a:p>
          <a:p>
            <a:pPr lvl="4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palmar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plantar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aponeurosis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for protection of nerves &amp; blood vessels.</a:t>
            </a:r>
          </a:p>
          <a:p>
            <a:pPr lvl="4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Interruptions : in the deep fascia on the subcutaneous bones. Deep fascia never crosses a subcutaneous bone. Instead it blends with its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periosteum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is bound down to the bone.</a:t>
            </a:r>
          </a:p>
          <a:p>
            <a:pPr lvl="4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MODIFICATIONS OF DEEP FASCIA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Intermuscular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septa- separating functionally different group of muscles into separate compartment.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Muscle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Epimysium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(covers each muscle 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perimysium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(enclose each muscle 					fasciculus)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Endomysium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(enclose each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musclefibre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696494" y="5295900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582194" y="3656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Connective Tissue Septa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Muscle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Nerve –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epineurium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perineurium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endoneurium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-connective tissue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Sheaths around large arteries.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carotid sheath,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sheath. Dense around artery, loose around vein……to distend.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429000" y="1905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467894" y="29329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Capsule, synovial membrane, </a:t>
            </a:r>
            <a:r>
              <a:rPr lang="en-US" dirty="0" err="1" smtClean="0"/>
              <a:t>bursae</a:t>
            </a:r>
            <a:r>
              <a:rPr lang="en-US" dirty="0" smtClean="0"/>
              <a:t> in relations to joints.</a:t>
            </a:r>
          </a:p>
          <a:p>
            <a:r>
              <a:rPr lang="en-US" dirty="0" smtClean="0"/>
              <a:t>Tendon sheath where ever tendons cross over a joint. It prevents wear &amp; tear of the joint.</a:t>
            </a:r>
          </a:p>
          <a:p>
            <a:r>
              <a:rPr lang="en-US" dirty="0" err="1" smtClean="0"/>
              <a:t>Aponeurosis</a:t>
            </a:r>
            <a:r>
              <a:rPr lang="en-US" dirty="0" smtClean="0"/>
              <a:t> – palm, sole</a:t>
            </a:r>
          </a:p>
          <a:p>
            <a:r>
              <a:rPr lang="en-US" dirty="0" err="1" smtClean="0"/>
              <a:t>Interosseous</a:t>
            </a:r>
            <a:r>
              <a:rPr lang="en-US" dirty="0" smtClean="0"/>
              <a:t> membrane- forearm &amp; leg.</a:t>
            </a:r>
          </a:p>
          <a:p>
            <a:r>
              <a:rPr lang="en-US" dirty="0" smtClean="0"/>
              <a:t>Two bones at optimum distance.</a:t>
            </a:r>
          </a:p>
          <a:p>
            <a:r>
              <a:rPr lang="en-US" dirty="0" smtClean="0"/>
              <a:t>Increased surface area for attachment of muscles.</a:t>
            </a:r>
          </a:p>
          <a:p>
            <a:r>
              <a:rPr lang="en-US" dirty="0" smtClean="0"/>
              <a:t>Transmit weight from one bone to other.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CONNECTIVE TISSUE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widely distributed general type of tissue which supports, binds &amp; protects the special tissues of the body.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type- ordinary &amp; special type.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Ordinary – distributed all over the body.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– form well differentiated tissues like bone, cartilage.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Develops from embryonic mesoderm.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Made up of cells &amp; extracellular matrix.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Cells- fibroblast, macrophage, plasma cell, mast cell, fat cell, pigment cell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Extracellular matrix – fibrous &amp; non fibrous.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Fibrous – 3 types – collagen, elastic,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reticulin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fibrous formed by ground substance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141</TotalTime>
  <Words>427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Mesh</vt:lpstr>
      <vt:lpstr>DEEP FASCIA</vt:lpstr>
      <vt:lpstr>DEEP FASCIA</vt:lpstr>
      <vt:lpstr>FEATURES OF DEEP FASCIA</vt:lpstr>
      <vt:lpstr>PowerPoint Presentation</vt:lpstr>
      <vt:lpstr>MODIFICATIONS OF DEEP FASCIA</vt:lpstr>
      <vt:lpstr>PowerPoint Presentation</vt:lpstr>
      <vt:lpstr>PowerPoint Presentation</vt:lpstr>
      <vt:lpstr>CONNECTIVE TISSUE</vt:lpstr>
      <vt:lpstr>PowerPoint Presentation</vt:lpstr>
      <vt:lpstr>PowerPoint Presentation</vt:lpstr>
      <vt:lpstr>Functions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COM-1</cp:lastModifiedBy>
  <cp:revision>33</cp:revision>
  <dcterms:created xsi:type="dcterms:W3CDTF">2006-08-16T00:00:00Z</dcterms:created>
  <dcterms:modified xsi:type="dcterms:W3CDTF">2019-02-22T07:19:32Z</dcterms:modified>
</cp:coreProperties>
</file>